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DM Serif Text"/>
      <p:regular r:id="rId31"/>
      <p:italic r:id="rId32"/>
    </p:embeddedFont>
    <p:embeddedFont>
      <p:font typeface="Lexen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Joseph Alfons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DMSerifTex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exend-regular.fntdata"/><Relationship Id="rId10" Type="http://schemas.openxmlformats.org/officeDocument/2006/relationships/slide" Target="slides/slide4.xml"/><Relationship Id="rId32" Type="http://schemas.openxmlformats.org/officeDocument/2006/relationships/font" Target="fonts/DMSerifText-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exen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21T18:42:46.364">
    <p:pos x="6000" y="0"/>
    <p:text>You're also including features here. Why not keep features for another slide and really highlight the users here. In this case we have a very sensitive and important issue, so this is a good spot to grab the attention and leverage emotion by focusing on the actual humans being helped and why they might need that help.</p:text>
  </p:cm>
  <p:cm authorId="0" idx="2" dt="2025-01-21T18:41:13.271">
    <p:pos x="6000" y="100"/>
    <p:text>You might want to be a little more specific here. The stats can barely widely depending on what is considered. Here is an example for America alone: In the United States, 26,000 people a
year suffer from loss of upper extremities.
But when we include people with temporary
and situational impairments, the number is
greater than 20M.
Source: United States Census Bureau, Limbs
for Life Foundation, Amputee Coalition,
MedicineHealth.com, CDC.gov, Disability
Statistics Center at the UCSF</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1-21T18:45:09.723">
    <p:pos x="6000" y="0"/>
    <p:text>You're correct it's a flow chart, but that's the type of mechanism it is. You have a user journey here.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1-21T18:46:53.473">
    <p:pos x="6000" y="0"/>
    <p:text>These "new" flowchart/journeys are great places to start exploring performance benchmarks and other metrics you can use to support the changes. Maybe less steps, or maybe more steps, but better access. Use this and keep it to compare to the previous so you can leverage these in meetings.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207a23115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207a23115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66d287d1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66d287d1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266d287d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266d287d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266d287d1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266d287d1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66d287d1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66d287d1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66d287d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66d287d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66d287d1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266d287d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266d287d1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266d287d1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266d287d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266d287d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266d287d1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266d287d1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66d287d1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266d287d1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26672d488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26672d488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66d287d1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66d287d1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266d287d1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266d287d1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266d287d1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266d287d1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66d287d1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266d287d1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266d287d1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266d287d1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26672d48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26672d488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26672d488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26672d488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6672d488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6672d488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26672d488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26672d488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26672d488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26672d488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266d287d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266d287d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266d287d1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266d287d1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http://www.youtube.com/watch?v=H9Yphs7MMS4" TargetMode="External"/><Relationship Id="rId5" Type="http://schemas.openxmlformats.org/officeDocument/2006/relationships/image" Target="../media/image15.jpg"/><Relationship Id="rId6" Type="http://schemas.openxmlformats.org/officeDocument/2006/relationships/hyperlink" Target="https://www.figma.com/design/OmsEPRcU5ldKGuQ8F5t2IW/AmazonNext-UX-NeXus?node-id=568-754&amp;t=a9AUwBG7du50e3D0-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3.xml"/><Relationship Id="rId4" Type="http://schemas.openxmlformats.org/officeDocument/2006/relationships/image" Target="../media/image13.png"/><Relationship Id="rId5" Type="http://schemas.openxmlformats.org/officeDocument/2006/relationships/hyperlink" Target="https://www.figma.com/board/97MOsmv3yy7YL8gn7qVEym/Ux-NeXus---Flowchart-%26-slides?node-id=128-1111&amp;t=7DnvvWhZTCwQgjd9-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www.youtube.com/watch?v=9kR4swEwK14" TargetMode="External"/><Relationship Id="rId5" Type="http://schemas.openxmlformats.org/officeDocument/2006/relationships/image" Target="../media/image20.jpg"/><Relationship Id="rId6" Type="http://schemas.openxmlformats.org/officeDocument/2006/relationships/hyperlink" Target="https://www.figma.com/design/OmsEPRcU5ldKGuQ8F5t2IW/AmazonNext-UX-NeXus?node-id=534-787&amp;t=naLDjQyY2jUOpnuG-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hyperlink" Target="https://www.figma.com/board/97MOsmv3yy7YL8gn7qVEym/Ux-NeXus---Flowchart-%26-slides?node-id=161-1251&amp;t=7DnvvWhZTCwQgjd9-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hyperlink" Target="http://www.youtube.com/watch?v=vlla8Q3hguc" TargetMode="External"/><Relationship Id="rId5" Type="http://schemas.openxmlformats.org/officeDocument/2006/relationships/image" Target="../media/image21.jpg"/><Relationship Id="rId6" Type="http://schemas.openxmlformats.org/officeDocument/2006/relationships/hyperlink" Target="https://www.figma.com/design/OmsEPRcU5ldKGuQ8F5t2IW/AmazonNext-UX-NeXus?node-id=818-1086&amp;t=GR0hM26FH4h86yhE-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hyperlink" Target="https://www.figma.com/board/97MOsmv3yy7YL8gn7qVEym/Ux-NeXus---Flowchart-%26-slides?node-id=161-1412&amp;t=7DnvvWhZTCwQgjd9-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hyperlink" Target="http://www.youtube.com/watch?v=13AdCFOyoVU" TargetMode="External"/><Relationship Id="rId6"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hyperlink" Target="http://www.youtube.com/watch?v=vILiwD6npO0" TargetMode="External"/><Relationship Id="rId5" Type="http://schemas.openxmlformats.org/officeDocument/2006/relationships/image" Target="../media/image28.jpg"/><Relationship Id="rId6" Type="http://schemas.openxmlformats.org/officeDocument/2006/relationships/hyperlink" Target="https://www.figma.com/design/OmsEPRcU5ldKGuQ8F5t2IW/AmazonNext-UX-NeXus?node-id=472-1059&amp;t=uPqii1ApGmw5AHAe-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hyperlink" Target="https://forms.gle/Lx4Lh68XBHzzzybd7" TargetMode="External"/><Relationship Id="rId5" Type="http://schemas.openxmlformats.org/officeDocument/2006/relationships/hyperlink" Target="https://docs.google.com/forms/d/e/1FAIpQLSeikaVqNA7cQoAanJ_-rHQ9Rq8vpT6rh1Qg2KxooKxdxcRSjA/viewform?usp=header" TargetMode="External"/><Relationship Id="rId6" Type="http://schemas.openxmlformats.org/officeDocument/2006/relationships/hyperlink" Target="https://docs.google.com/forms/d/e/1FAIpQLSeCvVxv_YRmUZwMnX_6-3rm4-sDhXh-eUhaZcAYueQZyK4DfQ/viewform?usp=header" TargetMode="External"/><Relationship Id="rId7" Type="http://schemas.openxmlformats.org/officeDocument/2006/relationships/hyperlink" Target="https://docs.google.com/forms/d/e/1FAIpQLSfbbKdypB8I4yc16znnJgVZNnfIYHZmTH6yK9uu2870VjSGgw/viewform?usp=sf_link" TargetMode="External"/><Relationship Id="rId8" Type="http://schemas.openxmlformats.org/officeDocument/2006/relationships/hyperlink" Target="https://docs.google.com/forms/d/e/1FAIpQLSfbbKdypB8I4yc16znnJgVZNnfIYHZmTH6yK9uu2870VjSGgw/viewform?usp=sf_li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11.png"/><Relationship Id="rId5" Type="http://schemas.openxmlformats.org/officeDocument/2006/relationships/hyperlink" Target="https://www.figma.com/board/97MOsmv3yy7YL8gn7qVEym/Ux-NeXus---Flowchart-%26-slides?node-id=161-2710&amp;t=7DnvvWhZTCwQgjd9-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www.youtube.com/watch?v=vayXsNN4jnk" TargetMode="External"/><Relationship Id="rId5" Type="http://schemas.openxmlformats.org/officeDocument/2006/relationships/image" Target="../media/image4.jpg"/><Relationship Id="rId6" Type="http://schemas.openxmlformats.org/officeDocument/2006/relationships/hyperlink" Target="https://www.figma.com/design/OmsEPRcU5ldKGuQ8F5t2IW/AmazonNext-UX-NeXus?node-id=630-821&amp;t=naLDjQyY2jUOpnuG-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www.figma.com/board/97MOsmv3yy7YL8gn7qVEym/Ux-NeXus---Flowchart-%26-slides?node-id=2-224&amp;t=7DnvvWhZTCwQgjd9-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pic>
        <p:nvPicPr>
          <p:cNvPr id="103" name="Google Shape;103;p22" title="Jane">
            <a:hlinkClick r:id="rId4"/>
          </p:cNvPr>
          <p:cNvPicPr preferRelativeResize="0"/>
          <p:nvPr/>
        </p:nvPicPr>
        <p:blipFill>
          <a:blip r:embed="rId5">
            <a:alphaModFix/>
          </a:blip>
          <a:stretch>
            <a:fillRect/>
          </a:stretch>
        </p:blipFill>
        <p:spPr>
          <a:xfrm>
            <a:off x="3277225" y="1176325"/>
            <a:ext cx="5413450" cy="3045050"/>
          </a:xfrm>
          <a:prstGeom prst="rect">
            <a:avLst/>
          </a:prstGeom>
          <a:noFill/>
          <a:ln>
            <a:noFill/>
          </a:ln>
        </p:spPr>
      </p:pic>
      <p:sp>
        <p:nvSpPr>
          <p:cNvPr id="104" name="Google Shape;104;p22"/>
          <p:cNvSpPr txBox="1"/>
          <p:nvPr/>
        </p:nvSpPr>
        <p:spPr>
          <a:xfrm>
            <a:off x="3277225" y="4313025"/>
            <a:ext cx="238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lt1"/>
                </a:solidFill>
                <a:latin typeface="DM Serif Text"/>
                <a:ea typeface="DM Serif Text"/>
                <a:cs typeface="DM Serif Text"/>
                <a:sym typeface="DM Serif Text"/>
                <a:hlinkClick r:id="rId6">
                  <a:extLst>
                    <a:ext uri="{A12FA001-AC4F-418D-AE19-62706E023703}">
                      <ahyp:hlinkClr val="tx"/>
                    </a:ext>
                  </a:extLst>
                </a:hlinkClick>
              </a:rPr>
              <a:t>Link</a:t>
            </a:r>
            <a:r>
              <a:rPr lang="en" sz="1800">
                <a:solidFill>
                  <a:schemeClr val="lt1"/>
                </a:solidFill>
                <a:latin typeface="DM Serif Text"/>
                <a:ea typeface="DM Serif Text"/>
                <a:cs typeface="DM Serif Text"/>
                <a:sym typeface="DM Serif Text"/>
              </a:rPr>
              <a:t> to prototype</a:t>
            </a:r>
            <a:endParaRPr sz="1800">
              <a:solidFill>
                <a:schemeClr val="lt1"/>
              </a:solidFill>
              <a:latin typeface="DM Serif Text"/>
              <a:ea typeface="DM Serif Text"/>
              <a:cs typeface="DM Serif Text"/>
              <a:sym typeface="DM Serif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 name="Google Shape;11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4"/>
          <p:cNvPicPr preferRelativeResize="0"/>
          <p:nvPr/>
        </p:nvPicPr>
        <p:blipFill>
          <a:blip r:embed="rId4">
            <a:alphaModFix/>
          </a:blip>
          <a:stretch>
            <a:fillRect/>
          </a:stretch>
        </p:blipFill>
        <p:spPr>
          <a:xfrm>
            <a:off x="0" y="0"/>
            <a:ext cx="9144003" cy="5143501"/>
          </a:xfrm>
          <a:prstGeom prst="rect">
            <a:avLst/>
          </a:prstGeom>
          <a:noFill/>
          <a:ln>
            <a:noFill/>
          </a:ln>
        </p:spPr>
      </p:pic>
      <p:sp>
        <p:nvSpPr>
          <p:cNvPr id="116" name="Google Shape;116;p24"/>
          <p:cNvSpPr txBox="1"/>
          <p:nvPr/>
        </p:nvSpPr>
        <p:spPr>
          <a:xfrm>
            <a:off x="524425" y="1701650"/>
            <a:ext cx="126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1155CC"/>
                </a:solidFill>
                <a:latin typeface="DM Serif Text"/>
                <a:ea typeface="DM Serif Text"/>
                <a:cs typeface="DM Serif Text"/>
                <a:sym typeface="DM Serif Text"/>
                <a:hlinkClick r:id="rId5">
                  <a:extLst>
                    <a:ext uri="{A12FA001-AC4F-418D-AE19-62706E023703}">
                      <ahyp:hlinkClr val="tx"/>
                    </a:ext>
                  </a:extLst>
                </a:hlinkClick>
              </a:rPr>
              <a:t>Flowchart Link</a:t>
            </a:r>
            <a:endParaRPr sz="1800">
              <a:solidFill>
                <a:srgbClr val="1155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2" name="Google Shape;12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25"/>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24" name="Google Shape;124;p25" title="Sophie">
            <a:hlinkClick r:id="rId4"/>
          </p:cNvPr>
          <p:cNvPicPr preferRelativeResize="0"/>
          <p:nvPr/>
        </p:nvPicPr>
        <p:blipFill>
          <a:blip r:embed="rId5">
            <a:alphaModFix/>
          </a:blip>
          <a:stretch>
            <a:fillRect/>
          </a:stretch>
        </p:blipFill>
        <p:spPr>
          <a:xfrm>
            <a:off x="3374525" y="1303275"/>
            <a:ext cx="5347125" cy="3007750"/>
          </a:xfrm>
          <a:prstGeom prst="rect">
            <a:avLst/>
          </a:prstGeom>
          <a:noFill/>
          <a:ln>
            <a:noFill/>
          </a:ln>
        </p:spPr>
      </p:pic>
      <p:sp>
        <p:nvSpPr>
          <p:cNvPr id="125" name="Google Shape;125;p25"/>
          <p:cNvSpPr txBox="1"/>
          <p:nvPr/>
        </p:nvSpPr>
        <p:spPr>
          <a:xfrm>
            <a:off x="3374525" y="4430725"/>
            <a:ext cx="228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DM Serif Text"/>
                <a:ea typeface="DM Serif Text"/>
                <a:cs typeface="DM Serif Text"/>
                <a:sym typeface="DM Serif Text"/>
                <a:hlinkClick r:id="rId6">
                  <a:extLst>
                    <a:ext uri="{A12FA001-AC4F-418D-AE19-62706E023703}">
                      <ahyp:hlinkClr val="tx"/>
                    </a:ext>
                  </a:extLst>
                </a:hlinkClick>
              </a:rPr>
              <a:t>Link</a:t>
            </a:r>
            <a:r>
              <a:rPr lang="en" sz="2000">
                <a:solidFill>
                  <a:schemeClr val="lt1"/>
                </a:solidFill>
                <a:latin typeface="DM Serif Text"/>
                <a:ea typeface="DM Serif Text"/>
                <a:cs typeface="DM Serif Text"/>
                <a:sym typeface="DM Serif Text"/>
              </a:rPr>
              <a:t> to prototype</a:t>
            </a:r>
            <a:endParaRPr sz="2000">
              <a:solidFill>
                <a:schemeClr val="lt1"/>
              </a:solidFill>
              <a:latin typeface="DM Serif Text"/>
              <a:ea typeface="DM Serif Text"/>
              <a:cs typeface="DM Serif Text"/>
              <a:sym typeface="DM Serif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6"/>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8" name="Google Shape;13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 name="Google Shape;14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8"/>
          <p:cNvPicPr preferRelativeResize="0"/>
          <p:nvPr/>
        </p:nvPicPr>
        <p:blipFill>
          <a:blip r:embed="rId3">
            <a:alphaModFix/>
          </a:blip>
          <a:stretch>
            <a:fillRect/>
          </a:stretch>
        </p:blipFill>
        <p:spPr>
          <a:xfrm>
            <a:off x="0" y="0"/>
            <a:ext cx="9144003" cy="5143499"/>
          </a:xfrm>
          <a:prstGeom prst="rect">
            <a:avLst/>
          </a:prstGeom>
          <a:noFill/>
          <a:ln>
            <a:noFill/>
          </a:ln>
        </p:spPr>
      </p:pic>
      <p:sp>
        <p:nvSpPr>
          <p:cNvPr id="147" name="Google Shape;147;p28"/>
          <p:cNvSpPr txBox="1"/>
          <p:nvPr/>
        </p:nvSpPr>
        <p:spPr>
          <a:xfrm>
            <a:off x="1198650" y="3970525"/>
            <a:ext cx="1257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1155CC"/>
                </a:solidFill>
                <a:latin typeface="DM Serif Text"/>
                <a:ea typeface="DM Serif Text"/>
                <a:cs typeface="DM Serif Text"/>
                <a:sym typeface="DM Serif Text"/>
                <a:hlinkClick r:id="rId4">
                  <a:extLst>
                    <a:ext uri="{A12FA001-AC4F-418D-AE19-62706E023703}">
                      <ahyp:hlinkClr val="tx"/>
                    </a:ext>
                  </a:extLst>
                </a:hlinkClick>
              </a:rPr>
              <a:t>Flowchart Link</a:t>
            </a:r>
            <a:endParaRPr sz="1800">
              <a:solidFill>
                <a:srgbClr val="1155C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3" name="Google Shape;15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9"/>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55" name="Google Shape;155;p29" title="Ben">
            <a:hlinkClick r:id="rId4"/>
          </p:cNvPr>
          <p:cNvPicPr preferRelativeResize="0"/>
          <p:nvPr/>
        </p:nvPicPr>
        <p:blipFill>
          <a:blip r:embed="rId5">
            <a:alphaModFix/>
          </a:blip>
          <a:stretch>
            <a:fillRect/>
          </a:stretch>
        </p:blipFill>
        <p:spPr>
          <a:xfrm>
            <a:off x="3121839" y="1152475"/>
            <a:ext cx="5509562" cy="3099125"/>
          </a:xfrm>
          <a:prstGeom prst="rect">
            <a:avLst/>
          </a:prstGeom>
          <a:noFill/>
          <a:ln>
            <a:noFill/>
          </a:ln>
        </p:spPr>
      </p:pic>
      <p:sp>
        <p:nvSpPr>
          <p:cNvPr id="156" name="Google Shape;156;p29"/>
          <p:cNvSpPr txBox="1"/>
          <p:nvPr/>
        </p:nvSpPr>
        <p:spPr>
          <a:xfrm>
            <a:off x="3121850" y="43863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DM Serif Text"/>
                <a:ea typeface="DM Serif Text"/>
                <a:cs typeface="DM Serif Text"/>
                <a:sym typeface="DM Serif Text"/>
                <a:hlinkClick r:id="rId6">
                  <a:extLst>
                    <a:ext uri="{A12FA001-AC4F-418D-AE19-62706E023703}">
                      <ahyp:hlinkClr val="tx"/>
                    </a:ext>
                  </a:extLst>
                </a:hlinkClick>
              </a:rPr>
              <a:t>Link</a:t>
            </a:r>
            <a:r>
              <a:rPr lang="en" sz="2000">
                <a:solidFill>
                  <a:schemeClr val="lt1"/>
                </a:solidFill>
                <a:latin typeface="DM Serif Text"/>
                <a:ea typeface="DM Serif Text"/>
                <a:cs typeface="DM Serif Text"/>
                <a:sym typeface="DM Serif Text"/>
              </a:rPr>
              <a:t> to prototype</a:t>
            </a:r>
            <a:endParaRPr sz="2000">
              <a:solidFill>
                <a:schemeClr val="lt1"/>
              </a:solidFill>
              <a:latin typeface="DM Serif Text"/>
              <a:ea typeface="DM Serif Text"/>
              <a:cs typeface="DM Serif Text"/>
              <a:sym typeface="DM Serif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30"/>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31"/>
          <p:cNvPicPr preferRelativeResize="0"/>
          <p:nvPr/>
        </p:nvPicPr>
        <p:blipFill>
          <a:blip r:embed="rId3">
            <a:alphaModFix/>
          </a:blip>
          <a:stretch>
            <a:fillRect/>
          </a:stretch>
        </p:blipFill>
        <p:spPr>
          <a:xfrm>
            <a:off x="0" y="26789"/>
            <a:ext cx="9144003" cy="5089923"/>
          </a:xfrm>
          <a:prstGeom prst="rect">
            <a:avLst/>
          </a:prstGeom>
          <a:noFill/>
          <a:ln>
            <a:noFill/>
          </a:ln>
        </p:spPr>
      </p:pic>
      <p:sp>
        <p:nvSpPr>
          <p:cNvPr id="171" name="Google Shape;171;p31"/>
          <p:cNvSpPr txBox="1"/>
          <p:nvPr/>
        </p:nvSpPr>
        <p:spPr>
          <a:xfrm>
            <a:off x="695625" y="3542450"/>
            <a:ext cx="124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1155CC"/>
                </a:solidFill>
                <a:latin typeface="DM Serif Text"/>
                <a:ea typeface="DM Serif Text"/>
                <a:cs typeface="DM Serif Text"/>
                <a:sym typeface="DM Serif Text"/>
                <a:hlinkClick r:id="rId4">
                  <a:extLst>
                    <a:ext uri="{A12FA001-AC4F-418D-AE19-62706E023703}">
                      <ahyp:hlinkClr val="tx"/>
                    </a:ext>
                  </a:extLst>
                </a:hlinkClick>
              </a:rPr>
              <a:t>Flowchart Link</a:t>
            </a:r>
            <a:endParaRPr sz="1800">
              <a:solidFill>
                <a:srgbClr val="1155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pic>
        <p:nvPicPr>
          <p:cNvPr id="59" name="Google Shape;59;p14"/>
          <p:cNvPicPr preferRelativeResize="0"/>
          <p:nvPr/>
        </p:nvPicPr>
        <p:blipFill>
          <a:blip r:embed="rId4">
            <a:alphaModFix/>
          </a:blip>
          <a:stretch>
            <a:fillRect/>
          </a:stretch>
        </p:blipFill>
        <p:spPr>
          <a:xfrm>
            <a:off x="-2" y="0"/>
            <a:ext cx="9144000" cy="5143495"/>
          </a:xfrm>
          <a:prstGeom prst="rect">
            <a:avLst/>
          </a:prstGeom>
          <a:noFill/>
          <a:ln>
            <a:noFill/>
          </a:ln>
        </p:spPr>
      </p:pic>
      <p:pic>
        <p:nvPicPr>
          <p:cNvPr id="60" name="Google Shape;60;p14" title="the original flow of accessing Prime Video video accessibility feature">
            <a:hlinkClick r:id="rId5"/>
          </p:cNvPr>
          <p:cNvPicPr preferRelativeResize="0"/>
          <p:nvPr/>
        </p:nvPicPr>
        <p:blipFill>
          <a:blip r:embed="rId6">
            <a:alphaModFix/>
          </a:blip>
          <a:stretch>
            <a:fillRect/>
          </a:stretch>
        </p:blipFill>
        <p:spPr>
          <a:xfrm>
            <a:off x="484051" y="2830664"/>
            <a:ext cx="2380302" cy="133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2"/>
          <p:cNvPicPr preferRelativeResize="0"/>
          <p:nvPr/>
        </p:nvPicPr>
        <p:blipFill>
          <a:blip r:embed="rId3">
            <a:alphaModFix/>
          </a:blip>
          <a:stretch>
            <a:fillRect/>
          </a:stretch>
        </p:blipFill>
        <p:spPr>
          <a:xfrm>
            <a:off x="0" y="26789"/>
            <a:ext cx="9144003" cy="5089923"/>
          </a:xfrm>
          <a:prstGeom prst="rect">
            <a:avLst/>
          </a:prstGeom>
          <a:noFill/>
          <a:ln>
            <a:noFill/>
          </a:ln>
        </p:spPr>
      </p:pic>
      <p:pic>
        <p:nvPicPr>
          <p:cNvPr id="179" name="Google Shape;179;p32" title="Zoe">
            <a:hlinkClick r:id="rId4"/>
          </p:cNvPr>
          <p:cNvPicPr preferRelativeResize="0"/>
          <p:nvPr/>
        </p:nvPicPr>
        <p:blipFill>
          <a:blip r:embed="rId5">
            <a:alphaModFix/>
          </a:blip>
          <a:stretch>
            <a:fillRect/>
          </a:stretch>
        </p:blipFill>
        <p:spPr>
          <a:xfrm>
            <a:off x="3072000" y="1061775"/>
            <a:ext cx="5635100" cy="3169750"/>
          </a:xfrm>
          <a:prstGeom prst="rect">
            <a:avLst/>
          </a:prstGeom>
          <a:noFill/>
          <a:ln>
            <a:noFill/>
          </a:ln>
        </p:spPr>
      </p:pic>
      <p:sp>
        <p:nvSpPr>
          <p:cNvPr id="180" name="Google Shape;180;p32"/>
          <p:cNvSpPr txBox="1"/>
          <p:nvPr/>
        </p:nvSpPr>
        <p:spPr>
          <a:xfrm>
            <a:off x="3072000" y="42755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DM Serif Text"/>
                <a:ea typeface="DM Serif Text"/>
                <a:cs typeface="DM Serif Text"/>
                <a:sym typeface="DM Serif Text"/>
                <a:hlinkClick r:id="rId6">
                  <a:extLst>
                    <a:ext uri="{A12FA001-AC4F-418D-AE19-62706E023703}">
                      <ahyp:hlinkClr val="tx"/>
                    </a:ext>
                  </a:extLst>
                </a:hlinkClick>
              </a:rPr>
              <a:t>Link</a:t>
            </a:r>
            <a:r>
              <a:rPr lang="en" sz="2000">
                <a:solidFill>
                  <a:schemeClr val="lt1"/>
                </a:solidFill>
                <a:latin typeface="DM Serif Text"/>
                <a:ea typeface="DM Serif Text"/>
                <a:cs typeface="DM Serif Text"/>
                <a:sym typeface="DM Serif Text"/>
              </a:rPr>
              <a:t> to prototype</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3" name="Google Shape;19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5"/>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7" name="Google Shape;20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36"/>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64" name="Shape 6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6"/>
          <p:cNvSpPr txBox="1"/>
          <p:nvPr/>
        </p:nvSpPr>
        <p:spPr>
          <a:xfrm>
            <a:off x="3220500" y="4231875"/>
            <a:ext cx="1128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lt1"/>
                </a:solidFill>
                <a:latin typeface="Lexend"/>
                <a:ea typeface="Lexend"/>
                <a:cs typeface="Lexend"/>
                <a:sym typeface="Lexend"/>
                <a:hlinkClick r:id="rId4">
                  <a:extLst>
                    <a:ext uri="{A12FA001-AC4F-418D-AE19-62706E023703}">
                      <ahyp:hlinkClr val="tx"/>
                    </a:ext>
                  </a:extLst>
                </a:hlinkClick>
              </a:rPr>
              <a:t>Subtitle</a:t>
            </a:r>
            <a:endParaRPr sz="1800">
              <a:solidFill>
                <a:schemeClr val="lt1"/>
              </a:solidFill>
              <a:latin typeface="Lexend"/>
              <a:ea typeface="Lexend"/>
              <a:cs typeface="Lexend"/>
              <a:sym typeface="Lexend"/>
            </a:endParaRPr>
          </a:p>
        </p:txBody>
      </p:sp>
      <p:sp>
        <p:nvSpPr>
          <p:cNvPr id="70" name="Google Shape;70;p16"/>
          <p:cNvSpPr txBox="1"/>
          <p:nvPr/>
        </p:nvSpPr>
        <p:spPr>
          <a:xfrm>
            <a:off x="4289100" y="4231875"/>
            <a:ext cx="75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lt1"/>
                </a:solidFill>
                <a:latin typeface="Lexend"/>
                <a:ea typeface="Lexend"/>
                <a:cs typeface="Lexend"/>
                <a:sym typeface="Lexend"/>
                <a:hlinkClick r:id="rId5">
                  <a:extLst>
                    <a:ext uri="{A12FA001-AC4F-418D-AE19-62706E023703}">
                      <ahyp:hlinkClr val="tx"/>
                    </a:ext>
                  </a:extLst>
                </a:hlinkClick>
              </a:rPr>
              <a:t>Dub</a:t>
            </a:r>
            <a:endParaRPr sz="1800">
              <a:solidFill>
                <a:schemeClr val="lt1"/>
              </a:solidFill>
              <a:latin typeface="Lexend"/>
              <a:ea typeface="Lexend"/>
              <a:cs typeface="Lexend"/>
              <a:sym typeface="Lexend"/>
            </a:endParaRPr>
          </a:p>
        </p:txBody>
      </p:sp>
      <p:sp>
        <p:nvSpPr>
          <p:cNvPr id="71" name="Google Shape;71;p16"/>
          <p:cNvSpPr txBox="1"/>
          <p:nvPr/>
        </p:nvSpPr>
        <p:spPr>
          <a:xfrm>
            <a:off x="5041800" y="4093275"/>
            <a:ext cx="1128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lt1"/>
                </a:solidFill>
                <a:latin typeface="Lexend"/>
                <a:ea typeface="Lexend"/>
                <a:cs typeface="Lexend"/>
                <a:sym typeface="Lexend"/>
                <a:hlinkClick r:id="rId6">
                  <a:extLst>
                    <a:ext uri="{A12FA001-AC4F-418D-AE19-62706E023703}">
                      <ahyp:hlinkClr val="tx"/>
                    </a:ext>
                  </a:extLst>
                </a:hlinkClick>
              </a:rPr>
              <a:t>Closed Caption</a:t>
            </a:r>
            <a:endParaRPr sz="1800">
              <a:solidFill>
                <a:schemeClr val="lt1"/>
              </a:solidFill>
              <a:latin typeface="Lexend"/>
              <a:ea typeface="Lexend"/>
              <a:cs typeface="Lexend"/>
              <a:sym typeface="Lexend"/>
            </a:endParaRPr>
          </a:p>
        </p:txBody>
      </p:sp>
      <p:sp>
        <p:nvSpPr>
          <p:cNvPr id="72" name="Google Shape;72;p16"/>
          <p:cNvSpPr txBox="1"/>
          <p:nvPr/>
        </p:nvSpPr>
        <p:spPr>
          <a:xfrm>
            <a:off x="6100000" y="4093275"/>
            <a:ext cx="1565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lt1"/>
                </a:solidFill>
                <a:latin typeface="Lexend"/>
                <a:ea typeface="Lexend"/>
                <a:cs typeface="Lexend"/>
                <a:sym typeface="Lexend"/>
                <a:hlinkClick r:id="rId7">
                  <a:extLst>
                    <a:ext uri="{A12FA001-AC4F-418D-AE19-62706E023703}">
                      <ahyp:hlinkClr val="tx"/>
                    </a:ext>
                  </a:extLst>
                </a:hlinkClick>
              </a:rPr>
              <a:t>Audio Description</a:t>
            </a:r>
            <a:endParaRPr sz="1800">
              <a:solidFill>
                <a:schemeClr val="lt1"/>
              </a:solidFill>
              <a:latin typeface="Lexend"/>
              <a:ea typeface="Lexend"/>
              <a:cs typeface="Lexend"/>
              <a:sym typeface="Lexend"/>
            </a:endParaRPr>
          </a:p>
        </p:txBody>
      </p:sp>
      <p:sp>
        <p:nvSpPr>
          <p:cNvPr id="73" name="Google Shape;73;p16"/>
          <p:cNvSpPr txBox="1"/>
          <p:nvPr/>
        </p:nvSpPr>
        <p:spPr>
          <a:xfrm>
            <a:off x="7585600" y="4093275"/>
            <a:ext cx="1219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lt1"/>
                </a:solidFill>
                <a:latin typeface="Lexend"/>
                <a:ea typeface="Lexend"/>
                <a:cs typeface="Lexend"/>
                <a:sym typeface="Lexend"/>
                <a:hlinkClick r:id="rId8">
                  <a:extLst>
                    <a:ext uri="{A12FA001-AC4F-418D-AE19-62706E023703}">
                      <ahyp:hlinkClr val="tx"/>
                    </a:ext>
                  </a:extLst>
                </a:hlinkClick>
              </a:rPr>
              <a:t>Dialogue Boost</a:t>
            </a:r>
            <a:endParaRPr sz="1800">
              <a:solidFill>
                <a:schemeClr val="lt1"/>
              </a:solidFill>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pic>
        <p:nvPicPr>
          <p:cNvPr id="78" name="Google Shape;78;p17"/>
          <p:cNvPicPr preferRelativeResize="0"/>
          <p:nvPr/>
        </p:nvPicPr>
        <p:blipFill>
          <a:blip r:embed="rId4">
            <a:alphaModFix/>
          </a:blip>
          <a:stretch>
            <a:fillRect/>
          </a:stretch>
        </p:blipFill>
        <p:spPr>
          <a:xfrm>
            <a:off x="0" y="0"/>
            <a:ext cx="9144000" cy="51435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nvSpPr>
        <p:spPr>
          <a:xfrm>
            <a:off x="293825" y="1679300"/>
            <a:ext cx="124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1155CC"/>
                </a:solidFill>
                <a:latin typeface="DM Serif Text"/>
                <a:ea typeface="DM Serif Text"/>
                <a:cs typeface="DM Serif Text"/>
                <a:sym typeface="DM Serif Text"/>
                <a:hlinkClick r:id="rId5">
                  <a:extLst>
                    <a:ext uri="{A12FA001-AC4F-418D-AE19-62706E023703}">
                      <ahyp:hlinkClr val="tx"/>
                    </a:ext>
                  </a:extLst>
                </a:hlinkClick>
              </a:rPr>
              <a:t>Flowchart Link</a:t>
            </a:r>
            <a:endParaRPr sz="1800">
              <a:solidFill>
                <a:srgbClr val="1155CC"/>
              </a:solidFill>
              <a:latin typeface="DM Serif Text"/>
              <a:ea typeface="DM Serif Text"/>
              <a:cs typeface="DM Serif Text"/>
              <a:sym typeface="DM Serif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pic>
        <p:nvPicPr>
          <p:cNvPr id="88" name="Google Shape;88;p19" title="Alex">
            <a:hlinkClick r:id="rId4"/>
          </p:cNvPr>
          <p:cNvPicPr preferRelativeResize="0"/>
          <p:nvPr/>
        </p:nvPicPr>
        <p:blipFill>
          <a:blip r:embed="rId5">
            <a:alphaModFix/>
          </a:blip>
          <a:stretch>
            <a:fillRect/>
          </a:stretch>
        </p:blipFill>
        <p:spPr>
          <a:xfrm>
            <a:off x="3571250" y="1385900"/>
            <a:ext cx="5053100" cy="2842375"/>
          </a:xfrm>
          <a:prstGeom prst="rect">
            <a:avLst/>
          </a:prstGeom>
          <a:noFill/>
          <a:ln>
            <a:noFill/>
          </a:ln>
        </p:spPr>
      </p:pic>
      <p:sp>
        <p:nvSpPr>
          <p:cNvPr id="89" name="Google Shape;89;p19"/>
          <p:cNvSpPr txBox="1"/>
          <p:nvPr/>
        </p:nvSpPr>
        <p:spPr>
          <a:xfrm>
            <a:off x="3571250" y="4301350"/>
            <a:ext cx="206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lt1"/>
                </a:solidFill>
                <a:latin typeface="DM Serif Text"/>
                <a:ea typeface="DM Serif Text"/>
                <a:cs typeface="DM Serif Text"/>
                <a:sym typeface="DM Serif Text"/>
                <a:hlinkClick r:id="rId6">
                  <a:extLst>
                    <a:ext uri="{A12FA001-AC4F-418D-AE19-62706E023703}">
                      <ahyp:hlinkClr val="tx"/>
                    </a:ext>
                  </a:extLst>
                </a:hlinkClick>
              </a:rPr>
              <a:t>Link</a:t>
            </a:r>
            <a:r>
              <a:rPr lang="en" sz="1800">
                <a:solidFill>
                  <a:schemeClr val="lt1"/>
                </a:solidFill>
                <a:latin typeface="DM Serif Text"/>
                <a:ea typeface="DM Serif Text"/>
                <a:cs typeface="DM Serif Text"/>
                <a:sym typeface="DM Serif Text"/>
              </a:rPr>
              <a:t> to prototype</a:t>
            </a:r>
            <a:endParaRPr sz="1800">
              <a:solidFill>
                <a:schemeClr val="lt1"/>
              </a:solidFill>
              <a:latin typeface="DM Serif Text"/>
              <a:ea typeface="DM Serif Text"/>
              <a:cs typeface="DM Serif Text"/>
              <a:sym typeface="DM Serif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1"/>
          <p:cNvSpPr txBox="1"/>
          <p:nvPr/>
        </p:nvSpPr>
        <p:spPr>
          <a:xfrm>
            <a:off x="7282325" y="1368950"/>
            <a:ext cx="1220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1155CC"/>
                </a:solidFill>
                <a:latin typeface="DM Serif Text"/>
                <a:ea typeface="DM Serif Text"/>
                <a:cs typeface="DM Serif Text"/>
                <a:sym typeface="DM Serif Text"/>
                <a:hlinkClick r:id="rId4">
                  <a:extLst>
                    <a:ext uri="{A12FA001-AC4F-418D-AE19-62706E023703}">
                      <ahyp:hlinkClr val="tx"/>
                    </a:ext>
                  </a:extLst>
                </a:hlinkClick>
              </a:rPr>
              <a:t>Flowchart Link</a:t>
            </a:r>
            <a:endParaRPr sz="1800">
              <a:solidFill>
                <a:srgbClr val="1155CC"/>
              </a:solidFill>
              <a:latin typeface="DM Serif Text"/>
              <a:ea typeface="DM Serif Text"/>
              <a:cs typeface="DM Serif Text"/>
              <a:sym typeface="DM Serif Tex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